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73" r:id="rId2"/>
    <p:sldId id="257" r:id="rId3"/>
    <p:sldId id="264" r:id="rId4"/>
    <p:sldId id="265" r:id="rId5"/>
    <p:sldId id="266" r:id="rId6"/>
    <p:sldId id="267" r:id="rId7"/>
  </p:sldIdLst>
  <p:sldSz cx="14400213" cy="8999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Light Style 2 –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1A6C1-2533-7248-A75B-06B0F5B0B9AB}" type="datetimeFigureOut">
              <a:rPr lang="en-GR" smtClean="0"/>
              <a:t>08/13/2024</a:t>
            </a:fld>
            <a:endParaRPr lang="en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45839-55BD-0E47-8F1B-72F887B81009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124192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3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69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25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82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38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95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51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0027" y="1472842"/>
            <a:ext cx="10800160" cy="3133172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4726842"/>
            <a:ext cx="10800160" cy="2172804"/>
          </a:xfr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1688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466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2" y="479142"/>
            <a:ext cx="3105046" cy="762669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479142"/>
            <a:ext cx="9135135" cy="762669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278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154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4" y="2243636"/>
            <a:ext cx="12420184" cy="3743557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4" y="6022609"/>
            <a:ext cx="12420184" cy="1968648"/>
          </a:xfrm>
        </p:spPr>
        <p:txBody>
          <a:bodyPr/>
          <a:lstStyle>
            <a:lvl1pPr marL="0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085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2395710"/>
            <a:ext cx="6120091" cy="571012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2395710"/>
            <a:ext cx="6120091" cy="571012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2097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479143"/>
            <a:ext cx="12420184" cy="173949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1" y="2206137"/>
            <a:ext cx="6091965" cy="1081194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1" y="3287331"/>
            <a:ext cx="6091965" cy="483516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8" y="2206137"/>
            <a:ext cx="6121966" cy="1081194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8" y="3287331"/>
            <a:ext cx="6121966" cy="483516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3709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5019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054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1" y="599969"/>
            <a:ext cx="4644443" cy="2099892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1295767"/>
            <a:ext cx="7290108" cy="6395505"/>
          </a:xfr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1" y="2699862"/>
            <a:ext cx="4644443" cy="5001827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555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1" y="599969"/>
            <a:ext cx="4644443" cy="2099892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1295767"/>
            <a:ext cx="7290108" cy="6395505"/>
          </a:xfr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1" y="2699862"/>
            <a:ext cx="4644443" cy="5001827"/>
          </a:xfr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6756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479143"/>
            <a:ext cx="12420184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2395710"/>
            <a:ext cx="12420184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8341239"/>
            <a:ext cx="3240048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38DF2-9D07-456B-A0D5-34F8EEB917CB}" type="datetimeFigureOut">
              <a:rPr lang="el-GR" smtClean="0"/>
              <a:t>13/8/2024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8341239"/>
            <a:ext cx="4860072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8341239"/>
            <a:ext cx="3240048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F18FF-7096-4AC7-A3BC-ED8D14AE828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452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79998" rtl="0" eaLnBrk="1" latinLnBrk="0" hangingPunct="1">
        <a:lnSpc>
          <a:spcPct val="90000"/>
        </a:lnSpc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2B1519-0756-A35A-D65C-F0F49C53F79D}"/>
              </a:ext>
            </a:extLst>
          </p:cNvPr>
          <p:cNvSpPr txBox="1"/>
          <p:nvPr/>
        </p:nvSpPr>
        <p:spPr>
          <a:xfrm>
            <a:off x="1837884" y="2760509"/>
            <a:ext cx="10724445" cy="29939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59999">
              <a:lnSpc>
                <a:spcPct val="115000"/>
              </a:lnSpc>
              <a:spcAft>
                <a:spcPts val="787"/>
              </a:spcAft>
            </a:pPr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Title</a:t>
            </a:r>
            <a:endParaRPr lang="en-GR" sz="3600" b="1" dirty="0">
              <a:solidFill>
                <a:schemeClr val="bg1">
                  <a:lumMod val="95000"/>
                </a:schemeClr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 defTabSz="359999">
              <a:lnSpc>
                <a:spcPct val="115000"/>
              </a:lnSpc>
              <a:spcAft>
                <a:spcPts val="787"/>
              </a:spcAft>
            </a:pPr>
            <a:r>
              <a:rPr lang="en-US" sz="2400" kern="0" dirty="0">
                <a:solidFill>
                  <a:schemeClr val="bg1">
                    <a:lumMod val="95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Author¹, Author</a:t>
            </a:r>
            <a:r>
              <a:rPr lang="el-GR" sz="2400" kern="0" dirty="0">
                <a:solidFill>
                  <a:schemeClr val="bg1">
                    <a:lumMod val="95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kern="0" dirty="0">
                <a:solidFill>
                  <a:schemeClr val="bg1">
                    <a:lumMod val="95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², Author</a:t>
            </a:r>
            <a:r>
              <a:rPr lang="el-GR" sz="2400" kern="0" dirty="0">
                <a:solidFill>
                  <a:schemeClr val="bg1">
                    <a:lumMod val="95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400" kern="0" dirty="0">
                <a:solidFill>
                  <a:schemeClr val="bg1">
                    <a:lumMod val="95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³, Author</a:t>
            </a:r>
            <a:r>
              <a:rPr lang="el-GR" sz="2400" kern="0" dirty="0">
                <a:solidFill>
                  <a:schemeClr val="bg1">
                    <a:lumMod val="95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l-GR" sz="2400" kern="0" baseline="30000" dirty="0">
                <a:solidFill>
                  <a:schemeClr val="bg1">
                    <a:lumMod val="95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3,</a:t>
            </a:r>
            <a:r>
              <a:rPr lang="en-US" sz="2400" kern="0" dirty="0">
                <a:solidFill>
                  <a:schemeClr val="bg1">
                    <a:lumMod val="95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⁴, Author</a:t>
            </a:r>
            <a:r>
              <a:rPr lang="el-GR" sz="2400" kern="0" dirty="0">
                <a:solidFill>
                  <a:schemeClr val="bg1">
                    <a:lumMod val="95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l-GR" sz="2400" kern="0" baseline="30000" dirty="0">
                <a:solidFill>
                  <a:schemeClr val="bg1">
                    <a:lumMod val="95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r>
              <a:rPr lang="en-US" sz="2400" kern="0" dirty="0">
                <a:solidFill>
                  <a:schemeClr val="bg1">
                    <a:lumMod val="95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, Author</a:t>
            </a:r>
            <a:r>
              <a:rPr lang="el-GR" sz="2400" kern="0" dirty="0">
                <a:solidFill>
                  <a:schemeClr val="bg1">
                    <a:lumMod val="95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l-GR" sz="2400" kern="0" baseline="30000" dirty="0">
                <a:solidFill>
                  <a:schemeClr val="bg1">
                    <a:lumMod val="95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1</a:t>
            </a:r>
            <a:endParaRPr lang="en-US" sz="2400" kern="0" baseline="30000" dirty="0">
              <a:solidFill>
                <a:schemeClr val="bg1">
                  <a:lumMod val="95000"/>
                </a:schemeClr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 defTabSz="359999">
              <a:lnSpc>
                <a:spcPct val="115000"/>
              </a:lnSpc>
              <a:spcAft>
                <a:spcPts val="787"/>
              </a:spcAft>
            </a:pPr>
            <a:endParaRPr lang="el-GR" sz="1400" kern="0" dirty="0">
              <a:solidFill>
                <a:schemeClr val="bg1">
                  <a:lumMod val="95000"/>
                </a:schemeClr>
              </a:solidFill>
            </a:endParaRPr>
          </a:p>
          <a:p>
            <a:pPr defTabSz="359999">
              <a:lnSpc>
                <a:spcPct val="115000"/>
              </a:lnSpc>
              <a:spcAft>
                <a:spcPts val="787"/>
              </a:spcAft>
            </a:pPr>
            <a:r>
              <a:rPr lang="en-US" sz="1400" kern="0" dirty="0">
                <a:solidFill>
                  <a:schemeClr val="bg1">
                    <a:lumMod val="95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¹Affiliation1</a:t>
            </a:r>
          </a:p>
          <a:p>
            <a:pPr defTabSz="359999">
              <a:lnSpc>
                <a:spcPct val="115000"/>
              </a:lnSpc>
              <a:spcAft>
                <a:spcPts val="787"/>
              </a:spcAft>
            </a:pPr>
            <a:r>
              <a:rPr lang="en-US" sz="1400" kern="0" dirty="0">
                <a:solidFill>
                  <a:schemeClr val="bg1">
                    <a:lumMod val="95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²Affiliation2</a:t>
            </a:r>
          </a:p>
          <a:p>
            <a:pPr defTabSz="359999">
              <a:lnSpc>
                <a:spcPct val="115000"/>
              </a:lnSpc>
              <a:spcAft>
                <a:spcPts val="787"/>
              </a:spcAft>
            </a:pPr>
            <a:r>
              <a:rPr lang="en-US" sz="1400" kern="0" dirty="0">
                <a:solidFill>
                  <a:schemeClr val="bg1">
                    <a:lumMod val="95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³Affiliation3</a:t>
            </a:r>
          </a:p>
          <a:p>
            <a:pPr defTabSz="359999">
              <a:lnSpc>
                <a:spcPct val="115000"/>
              </a:lnSpc>
              <a:spcAft>
                <a:spcPts val="787"/>
              </a:spcAft>
            </a:pPr>
            <a:r>
              <a:rPr lang="en-US" sz="1400" kern="0" baseline="30000" dirty="0">
                <a:solidFill>
                  <a:schemeClr val="bg1">
                    <a:lumMod val="95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4</a:t>
            </a:r>
            <a:r>
              <a:rPr lang="en-US" sz="1400" kern="0" dirty="0">
                <a:solidFill>
                  <a:schemeClr val="bg1">
                    <a:lumMod val="95000"/>
                  </a:schemeClr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Affiliation4</a:t>
            </a:r>
            <a:endParaRPr lang="en-GR" sz="1400" kern="0" dirty="0">
              <a:solidFill>
                <a:schemeClr val="bg1">
                  <a:lumMod val="95000"/>
                </a:schemeClr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044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6E7280CB-18F1-4983-380A-05C805113EB3}"/>
              </a:ext>
            </a:extLst>
          </p:cNvPr>
          <p:cNvSpPr txBox="1"/>
          <p:nvPr/>
        </p:nvSpPr>
        <p:spPr>
          <a:xfrm>
            <a:off x="350520" y="386090"/>
            <a:ext cx="2945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Background-Aim</a:t>
            </a:r>
            <a:endParaRPr lang="en-G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F186D36-2DD7-26F2-C3F8-BC6E59A8CCE5}"/>
              </a:ext>
            </a:extLst>
          </p:cNvPr>
          <p:cNvCxnSpPr>
            <a:cxnSpLocks/>
          </p:cNvCxnSpPr>
          <p:nvPr/>
        </p:nvCxnSpPr>
        <p:spPr>
          <a:xfrm>
            <a:off x="350520" y="909310"/>
            <a:ext cx="13655419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86227845-3AD4-8152-8FFD-A39B7E0BFE1D}"/>
              </a:ext>
            </a:extLst>
          </p:cNvPr>
          <p:cNvSpPr/>
          <p:nvPr/>
        </p:nvSpPr>
        <p:spPr>
          <a:xfrm>
            <a:off x="350520" y="1174046"/>
            <a:ext cx="13655419" cy="7512755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827235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6E7280CB-18F1-4983-380A-05C805113EB3}"/>
              </a:ext>
            </a:extLst>
          </p:cNvPr>
          <p:cNvSpPr txBox="1"/>
          <p:nvPr/>
        </p:nvSpPr>
        <p:spPr>
          <a:xfrm>
            <a:off x="350520" y="386090"/>
            <a:ext cx="3796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Materials &amp; Methods</a:t>
            </a:r>
            <a:endParaRPr lang="en-G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F186D36-2DD7-26F2-C3F8-BC6E59A8CCE5}"/>
              </a:ext>
            </a:extLst>
          </p:cNvPr>
          <p:cNvCxnSpPr>
            <a:cxnSpLocks/>
          </p:cNvCxnSpPr>
          <p:nvPr/>
        </p:nvCxnSpPr>
        <p:spPr>
          <a:xfrm>
            <a:off x="350520" y="909310"/>
            <a:ext cx="13655419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86227845-3AD4-8152-8FFD-A39B7E0BFE1D}"/>
              </a:ext>
            </a:extLst>
          </p:cNvPr>
          <p:cNvSpPr/>
          <p:nvPr/>
        </p:nvSpPr>
        <p:spPr>
          <a:xfrm>
            <a:off x="350520" y="1174046"/>
            <a:ext cx="13655419" cy="7512755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98712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6E7280CB-18F1-4983-380A-05C805113EB3}"/>
              </a:ext>
            </a:extLst>
          </p:cNvPr>
          <p:cNvSpPr txBox="1"/>
          <p:nvPr/>
        </p:nvSpPr>
        <p:spPr>
          <a:xfrm>
            <a:off x="350520" y="386090"/>
            <a:ext cx="17445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Results</a:t>
            </a:r>
            <a:endParaRPr lang="en-G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F186D36-2DD7-26F2-C3F8-BC6E59A8CCE5}"/>
              </a:ext>
            </a:extLst>
          </p:cNvPr>
          <p:cNvCxnSpPr>
            <a:cxnSpLocks/>
          </p:cNvCxnSpPr>
          <p:nvPr/>
        </p:nvCxnSpPr>
        <p:spPr>
          <a:xfrm>
            <a:off x="350520" y="909310"/>
            <a:ext cx="13655419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86227845-3AD4-8152-8FFD-A39B7E0BFE1D}"/>
              </a:ext>
            </a:extLst>
          </p:cNvPr>
          <p:cNvSpPr/>
          <p:nvPr/>
        </p:nvSpPr>
        <p:spPr>
          <a:xfrm>
            <a:off x="350520" y="1174046"/>
            <a:ext cx="13655419" cy="7512755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481776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6E7280CB-18F1-4983-380A-05C805113EB3}"/>
              </a:ext>
            </a:extLst>
          </p:cNvPr>
          <p:cNvSpPr txBox="1"/>
          <p:nvPr/>
        </p:nvSpPr>
        <p:spPr>
          <a:xfrm>
            <a:off x="350520" y="386090"/>
            <a:ext cx="24384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Conclusions</a:t>
            </a:r>
            <a:endParaRPr lang="en-G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F186D36-2DD7-26F2-C3F8-BC6E59A8CCE5}"/>
              </a:ext>
            </a:extLst>
          </p:cNvPr>
          <p:cNvCxnSpPr>
            <a:cxnSpLocks/>
          </p:cNvCxnSpPr>
          <p:nvPr/>
        </p:nvCxnSpPr>
        <p:spPr>
          <a:xfrm>
            <a:off x="350520" y="909310"/>
            <a:ext cx="13655419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86227845-3AD4-8152-8FFD-A39B7E0BFE1D}"/>
              </a:ext>
            </a:extLst>
          </p:cNvPr>
          <p:cNvSpPr/>
          <p:nvPr/>
        </p:nvSpPr>
        <p:spPr>
          <a:xfrm>
            <a:off x="350520" y="1174046"/>
            <a:ext cx="13655419" cy="7512755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195549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6E7280CB-18F1-4983-380A-05C805113EB3}"/>
              </a:ext>
            </a:extLst>
          </p:cNvPr>
          <p:cNvSpPr txBox="1"/>
          <p:nvPr/>
        </p:nvSpPr>
        <p:spPr>
          <a:xfrm>
            <a:off x="350520" y="386090"/>
            <a:ext cx="2141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>
                <a:solidFill>
                  <a:schemeClr val="bg2">
                    <a:lumMod val="50000"/>
                  </a:schemeClr>
                </a:solidFill>
              </a:rPr>
              <a:t>5. 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References</a:t>
            </a:r>
            <a:endParaRPr lang="en-GR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F186D36-2DD7-26F2-C3F8-BC6E59A8CCE5}"/>
              </a:ext>
            </a:extLst>
          </p:cNvPr>
          <p:cNvCxnSpPr>
            <a:cxnSpLocks/>
          </p:cNvCxnSpPr>
          <p:nvPr/>
        </p:nvCxnSpPr>
        <p:spPr>
          <a:xfrm>
            <a:off x="350520" y="909310"/>
            <a:ext cx="13655419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86227845-3AD4-8152-8FFD-A39B7E0BFE1D}"/>
              </a:ext>
            </a:extLst>
          </p:cNvPr>
          <p:cNvSpPr/>
          <p:nvPr/>
        </p:nvSpPr>
        <p:spPr>
          <a:xfrm>
            <a:off x="350520" y="1174046"/>
            <a:ext cx="13655419" cy="7512755"/>
          </a:xfrm>
          <a:prstGeom prst="rect">
            <a:avLst/>
          </a:prstGeom>
          <a:noFill/>
          <a:ln w="3175"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12415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160</TotalTime>
  <Words>32</Words>
  <Application>Microsoft Office PowerPoint</Application>
  <PresentationFormat>Custom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MS Mincho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Εργασίας</dc:title>
  <dc:creator>Radiology</dc:creator>
  <cp:lastModifiedBy>Konstantinos-Dimitrios Petrou</cp:lastModifiedBy>
  <cp:revision>21</cp:revision>
  <dcterms:created xsi:type="dcterms:W3CDTF">2023-07-23T18:48:47Z</dcterms:created>
  <dcterms:modified xsi:type="dcterms:W3CDTF">2024-08-13T16:26:38Z</dcterms:modified>
</cp:coreProperties>
</file>