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63" r:id="rId2"/>
    <p:sldId id="264" r:id="rId3"/>
    <p:sldId id="265" r:id="rId4"/>
    <p:sldId id="266" r:id="rId5"/>
    <p:sldId id="267" r:id="rId6"/>
    <p:sldId id="268" r:id="rId7"/>
  </p:sldIdLst>
  <p:sldSz cx="14400213" cy="8999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Light Style 2 –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84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1A6C1-2533-7248-A75B-06B0F5B0B9AB}" type="datetimeFigureOut">
              <a:rPr lang="en-GR" smtClean="0"/>
              <a:t>08/13/2024</a:t>
            </a:fld>
            <a:endParaRPr lang="en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345839-55BD-0E47-8F1B-72F887B8100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124192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3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69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25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82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38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95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51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0027" y="1472842"/>
            <a:ext cx="10800160" cy="3133172"/>
          </a:xfrm>
        </p:spPr>
        <p:txBody>
          <a:bodyPr anchor="b"/>
          <a:lstStyle>
            <a:lvl1pPr algn="ctr">
              <a:defRPr sz="708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4726842"/>
            <a:ext cx="10800160" cy="2172804"/>
          </a:xfrm>
        </p:spPr>
        <p:txBody>
          <a:bodyPr/>
          <a:lstStyle>
            <a:lvl1pPr marL="0" indent="0" algn="ctr">
              <a:buNone/>
              <a:defRPr sz="2835"/>
            </a:lvl1pPr>
            <a:lvl2pPr marL="539999" indent="0" algn="ctr">
              <a:buNone/>
              <a:defRPr sz="2362"/>
            </a:lvl2pPr>
            <a:lvl3pPr marL="1079998" indent="0" algn="ctr">
              <a:buNone/>
              <a:defRPr sz="2126"/>
            </a:lvl3pPr>
            <a:lvl4pPr marL="1619997" indent="0" algn="ctr">
              <a:buNone/>
              <a:defRPr sz="1890"/>
            </a:lvl4pPr>
            <a:lvl5pPr marL="2159996" indent="0" algn="ctr">
              <a:buNone/>
              <a:defRPr sz="1890"/>
            </a:lvl5pPr>
            <a:lvl6pPr marL="2699995" indent="0" algn="ctr">
              <a:buNone/>
              <a:defRPr sz="1890"/>
            </a:lvl6pPr>
            <a:lvl7pPr marL="3239994" indent="0" algn="ctr">
              <a:buNone/>
              <a:defRPr sz="1890"/>
            </a:lvl7pPr>
            <a:lvl8pPr marL="3779992" indent="0" algn="ctr">
              <a:buNone/>
              <a:defRPr sz="1890"/>
            </a:lvl8pPr>
            <a:lvl9pPr marL="4319991" indent="0" algn="ctr">
              <a:buNone/>
              <a:defRPr sz="189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13/8/2024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1688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13/8/2024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466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2" y="479142"/>
            <a:ext cx="3105046" cy="762669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479142"/>
            <a:ext cx="9135135" cy="762669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13/8/2024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278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13/8/2024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154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4" y="2243636"/>
            <a:ext cx="12420184" cy="3743557"/>
          </a:xfrm>
        </p:spPr>
        <p:txBody>
          <a:bodyPr anchor="b"/>
          <a:lstStyle>
            <a:lvl1pPr>
              <a:defRPr sz="708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4" y="6022609"/>
            <a:ext cx="12420184" cy="1968648"/>
          </a:xfrm>
        </p:spPr>
        <p:txBody>
          <a:bodyPr/>
          <a:lstStyle>
            <a:lvl1pPr marL="0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1pPr>
            <a:lvl2pPr marL="539999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13/8/2024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085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2395710"/>
            <a:ext cx="6120091" cy="571012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2395710"/>
            <a:ext cx="6120091" cy="571012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13/8/2024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2097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479143"/>
            <a:ext cx="12420184" cy="173949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1" y="2206137"/>
            <a:ext cx="6091965" cy="1081194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1" y="3287331"/>
            <a:ext cx="6091965" cy="483516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8" y="2206137"/>
            <a:ext cx="6121966" cy="1081194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8" y="3287331"/>
            <a:ext cx="6121966" cy="483516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13/8/2024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3709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13/8/2024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5019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13/8/2024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054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1" y="599969"/>
            <a:ext cx="4644443" cy="2099892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1295767"/>
            <a:ext cx="7290108" cy="6395505"/>
          </a:xfrm>
        </p:spPr>
        <p:txBody>
          <a:bodyPr/>
          <a:lstStyle>
            <a:lvl1pPr>
              <a:defRPr sz="3780"/>
            </a:lvl1pPr>
            <a:lvl2pPr>
              <a:defRPr sz="3307"/>
            </a:lvl2pPr>
            <a:lvl3pPr>
              <a:defRPr sz="2835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1" y="2699862"/>
            <a:ext cx="4644443" cy="5001827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13/8/2024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555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1" y="599969"/>
            <a:ext cx="4644443" cy="2099892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1295767"/>
            <a:ext cx="7290108" cy="6395505"/>
          </a:xfrm>
        </p:spPr>
        <p:txBody>
          <a:bodyPr anchor="t"/>
          <a:lstStyle>
            <a:lvl1pPr marL="0" indent="0">
              <a:buNone/>
              <a:defRPr sz="3780"/>
            </a:lvl1pPr>
            <a:lvl2pPr marL="539999" indent="0">
              <a:buNone/>
              <a:defRPr sz="3307"/>
            </a:lvl2pPr>
            <a:lvl3pPr marL="1079998" indent="0">
              <a:buNone/>
              <a:defRPr sz="2835"/>
            </a:lvl3pPr>
            <a:lvl4pPr marL="1619997" indent="0">
              <a:buNone/>
              <a:defRPr sz="2362"/>
            </a:lvl4pPr>
            <a:lvl5pPr marL="2159996" indent="0">
              <a:buNone/>
              <a:defRPr sz="2362"/>
            </a:lvl5pPr>
            <a:lvl6pPr marL="2699995" indent="0">
              <a:buNone/>
              <a:defRPr sz="2362"/>
            </a:lvl6pPr>
            <a:lvl7pPr marL="3239994" indent="0">
              <a:buNone/>
              <a:defRPr sz="2362"/>
            </a:lvl7pPr>
            <a:lvl8pPr marL="3779992" indent="0">
              <a:buNone/>
              <a:defRPr sz="2362"/>
            </a:lvl8pPr>
            <a:lvl9pPr marL="4319991" indent="0">
              <a:buNone/>
              <a:defRPr sz="2362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1" y="2699862"/>
            <a:ext cx="4644443" cy="5001827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13/8/2024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6756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479143"/>
            <a:ext cx="12420184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2395710"/>
            <a:ext cx="12420184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8341239"/>
            <a:ext cx="3240048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38DF2-9D07-456B-A0D5-34F8EEB917CB}" type="datetimeFigureOut">
              <a:rPr lang="el-GR" smtClean="0"/>
              <a:t>13/8/2024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8341239"/>
            <a:ext cx="4860072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8341239"/>
            <a:ext cx="3240048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452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79998" rtl="0" eaLnBrk="1" latinLnBrk="0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9" indent="-269999" algn="l" defTabSz="1079998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3C3F156A-B521-7B51-7243-0D0C12A4D645}"/>
              </a:ext>
            </a:extLst>
          </p:cNvPr>
          <p:cNvSpPr txBox="1"/>
          <p:nvPr/>
        </p:nvSpPr>
        <p:spPr>
          <a:xfrm>
            <a:off x="1534240" y="2512173"/>
            <a:ext cx="11331733" cy="3183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l-GR" sz="3200" b="1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Τίτλος</a:t>
            </a:r>
            <a:endParaRPr lang="en-GR" sz="3200" b="1" dirty="0">
              <a:solidFill>
                <a:schemeClr val="bg1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l-GR" sz="20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Συγγραφέας</a:t>
            </a:r>
            <a:r>
              <a:rPr lang="en-US" sz="20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¹, </a:t>
            </a:r>
            <a:r>
              <a:rPr lang="el-GR" sz="20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Συγγραφέας </a:t>
            </a:r>
            <a:r>
              <a:rPr lang="en-US" sz="20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², </a:t>
            </a:r>
            <a:r>
              <a:rPr lang="el-GR" sz="20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Συγγραφέας </a:t>
            </a:r>
            <a:r>
              <a:rPr lang="en-US" sz="20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³, </a:t>
            </a:r>
            <a:r>
              <a:rPr lang="el-GR" sz="20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Συγγραφέας </a:t>
            </a:r>
            <a:r>
              <a:rPr lang="el-GR" sz="2000" baseline="300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3,</a:t>
            </a:r>
            <a:r>
              <a:rPr lang="en-US" sz="20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⁴, </a:t>
            </a:r>
            <a:r>
              <a:rPr lang="el-GR" sz="20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Συγγραφέας </a:t>
            </a:r>
            <a:r>
              <a:rPr lang="el-GR" sz="2000" baseline="300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0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l-GR" sz="20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Συγγραφέας </a:t>
            </a:r>
            <a:r>
              <a:rPr lang="el-GR" sz="2000" baseline="300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endParaRPr lang="en-US" sz="2000" baseline="30000" dirty="0">
              <a:solidFill>
                <a:schemeClr val="bg1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l-GR" sz="2400" dirty="0">
              <a:solidFill>
                <a:schemeClr val="bg1"/>
              </a:solidFill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¹Affiliation1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²Affiliation2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³Affiliation3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baseline="300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4</a:t>
            </a:r>
            <a:r>
              <a:rPr lang="en-US" sz="14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Affiliation4</a:t>
            </a:r>
            <a:endParaRPr lang="en-GR" sz="1400" dirty="0">
              <a:solidFill>
                <a:schemeClr val="bg1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632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6E7280CB-18F1-4983-380A-05C805113EB3}"/>
              </a:ext>
            </a:extLst>
          </p:cNvPr>
          <p:cNvSpPr txBox="1"/>
          <p:nvPr/>
        </p:nvSpPr>
        <p:spPr>
          <a:xfrm>
            <a:off x="350520" y="386090"/>
            <a:ext cx="31096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l-GR" sz="2800" dirty="0">
                <a:solidFill>
                  <a:schemeClr val="bg2">
                    <a:lumMod val="50000"/>
                  </a:schemeClr>
                </a:solidFill>
              </a:rPr>
              <a:t>Εισαγωγή-Σκοπός</a:t>
            </a:r>
            <a:endParaRPr lang="en-GR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F186D36-2DD7-26F2-C3F8-BC6E59A8CCE5}"/>
              </a:ext>
            </a:extLst>
          </p:cNvPr>
          <p:cNvCxnSpPr>
            <a:cxnSpLocks/>
          </p:cNvCxnSpPr>
          <p:nvPr/>
        </p:nvCxnSpPr>
        <p:spPr>
          <a:xfrm>
            <a:off x="350520" y="909310"/>
            <a:ext cx="13655419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86227845-3AD4-8152-8FFD-A39B7E0BFE1D}"/>
              </a:ext>
            </a:extLst>
          </p:cNvPr>
          <p:cNvSpPr/>
          <p:nvPr/>
        </p:nvSpPr>
        <p:spPr>
          <a:xfrm>
            <a:off x="350520" y="1174046"/>
            <a:ext cx="13655419" cy="7512755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19165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6E7280CB-18F1-4983-380A-05C805113EB3}"/>
              </a:ext>
            </a:extLst>
          </p:cNvPr>
          <p:cNvSpPr txBox="1"/>
          <p:nvPr/>
        </p:nvSpPr>
        <p:spPr>
          <a:xfrm>
            <a:off x="350520" y="386090"/>
            <a:ext cx="3433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l-GR" sz="2800" dirty="0">
                <a:solidFill>
                  <a:schemeClr val="bg2">
                    <a:lumMod val="50000"/>
                  </a:schemeClr>
                </a:solidFill>
              </a:rPr>
              <a:t>Μέθοδοι και Υλικά</a:t>
            </a:r>
            <a:endParaRPr lang="en-GR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F186D36-2DD7-26F2-C3F8-BC6E59A8CCE5}"/>
              </a:ext>
            </a:extLst>
          </p:cNvPr>
          <p:cNvCxnSpPr>
            <a:cxnSpLocks/>
          </p:cNvCxnSpPr>
          <p:nvPr/>
        </p:nvCxnSpPr>
        <p:spPr>
          <a:xfrm>
            <a:off x="350520" y="909310"/>
            <a:ext cx="13655419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86227845-3AD4-8152-8FFD-A39B7E0BFE1D}"/>
              </a:ext>
            </a:extLst>
          </p:cNvPr>
          <p:cNvSpPr/>
          <p:nvPr/>
        </p:nvSpPr>
        <p:spPr>
          <a:xfrm>
            <a:off x="350520" y="1174046"/>
            <a:ext cx="13655419" cy="7512755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297989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6E7280CB-18F1-4983-380A-05C805113EB3}"/>
              </a:ext>
            </a:extLst>
          </p:cNvPr>
          <p:cNvSpPr txBox="1"/>
          <p:nvPr/>
        </p:nvSpPr>
        <p:spPr>
          <a:xfrm>
            <a:off x="350520" y="386090"/>
            <a:ext cx="285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l-GR" sz="2800" dirty="0">
                <a:solidFill>
                  <a:schemeClr val="bg2">
                    <a:lumMod val="50000"/>
                  </a:schemeClr>
                </a:solidFill>
              </a:rPr>
              <a:t>Αποτελέσματα</a:t>
            </a:r>
            <a:endParaRPr lang="en-GR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F186D36-2DD7-26F2-C3F8-BC6E59A8CCE5}"/>
              </a:ext>
            </a:extLst>
          </p:cNvPr>
          <p:cNvCxnSpPr>
            <a:cxnSpLocks/>
          </p:cNvCxnSpPr>
          <p:nvPr/>
        </p:nvCxnSpPr>
        <p:spPr>
          <a:xfrm>
            <a:off x="350520" y="909310"/>
            <a:ext cx="13655419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86227845-3AD4-8152-8FFD-A39B7E0BFE1D}"/>
              </a:ext>
            </a:extLst>
          </p:cNvPr>
          <p:cNvSpPr/>
          <p:nvPr/>
        </p:nvSpPr>
        <p:spPr>
          <a:xfrm>
            <a:off x="350520" y="1174046"/>
            <a:ext cx="13655419" cy="7512755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190039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6E7280CB-18F1-4983-380A-05C805113EB3}"/>
              </a:ext>
            </a:extLst>
          </p:cNvPr>
          <p:cNvSpPr txBox="1"/>
          <p:nvPr/>
        </p:nvSpPr>
        <p:spPr>
          <a:xfrm>
            <a:off x="350520" y="386090"/>
            <a:ext cx="2936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l-GR" sz="2800" dirty="0">
                <a:solidFill>
                  <a:schemeClr val="bg2">
                    <a:lumMod val="50000"/>
                  </a:schemeClr>
                </a:solidFill>
              </a:rPr>
              <a:t>Συμπεράσματα</a:t>
            </a:r>
            <a:endParaRPr lang="en-GR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F186D36-2DD7-26F2-C3F8-BC6E59A8CCE5}"/>
              </a:ext>
            </a:extLst>
          </p:cNvPr>
          <p:cNvCxnSpPr>
            <a:cxnSpLocks/>
          </p:cNvCxnSpPr>
          <p:nvPr/>
        </p:nvCxnSpPr>
        <p:spPr>
          <a:xfrm>
            <a:off x="350520" y="909310"/>
            <a:ext cx="13655419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86227845-3AD4-8152-8FFD-A39B7E0BFE1D}"/>
              </a:ext>
            </a:extLst>
          </p:cNvPr>
          <p:cNvSpPr/>
          <p:nvPr/>
        </p:nvSpPr>
        <p:spPr>
          <a:xfrm>
            <a:off x="350520" y="1174046"/>
            <a:ext cx="13655419" cy="7512755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56822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6E7280CB-18F1-4983-380A-05C805113EB3}"/>
              </a:ext>
            </a:extLst>
          </p:cNvPr>
          <p:cNvSpPr txBox="1"/>
          <p:nvPr/>
        </p:nvSpPr>
        <p:spPr>
          <a:xfrm>
            <a:off x="350520" y="386090"/>
            <a:ext cx="2551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>
                <a:solidFill>
                  <a:schemeClr val="bg2">
                    <a:lumMod val="50000"/>
                  </a:schemeClr>
                </a:solidFill>
              </a:rPr>
              <a:t>5. Βιβλιογραφία</a:t>
            </a:r>
            <a:endParaRPr lang="en-GR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F186D36-2DD7-26F2-C3F8-BC6E59A8CCE5}"/>
              </a:ext>
            </a:extLst>
          </p:cNvPr>
          <p:cNvCxnSpPr>
            <a:cxnSpLocks/>
          </p:cNvCxnSpPr>
          <p:nvPr/>
        </p:nvCxnSpPr>
        <p:spPr>
          <a:xfrm>
            <a:off x="350520" y="909310"/>
            <a:ext cx="13655419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86227845-3AD4-8152-8FFD-A39B7E0BFE1D}"/>
              </a:ext>
            </a:extLst>
          </p:cNvPr>
          <p:cNvSpPr/>
          <p:nvPr/>
        </p:nvSpPr>
        <p:spPr>
          <a:xfrm>
            <a:off x="350520" y="1174046"/>
            <a:ext cx="13655419" cy="7512755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48541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140</TotalTime>
  <Words>33</Words>
  <Application>Microsoft Office PowerPoint</Application>
  <PresentationFormat>Custom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MS Mincho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Εργασίας</dc:title>
  <dc:creator>Radiology</dc:creator>
  <cp:lastModifiedBy>Konstantinos-Dimitrios Petrou</cp:lastModifiedBy>
  <cp:revision>17</cp:revision>
  <dcterms:created xsi:type="dcterms:W3CDTF">2023-07-23T18:48:47Z</dcterms:created>
  <dcterms:modified xsi:type="dcterms:W3CDTF">2024-08-13T15:46:20Z</dcterms:modified>
</cp:coreProperties>
</file>