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30275213" cy="21383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2" d="100"/>
          <a:sy n="22" d="100"/>
        </p:scale>
        <p:origin x="14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3499590"/>
            <a:ext cx="25733931" cy="7444669"/>
          </a:xfrm>
        </p:spPr>
        <p:txBody>
          <a:bodyPr anchor="b"/>
          <a:lstStyle>
            <a:lvl1pPr algn="ctr">
              <a:defRPr sz="1870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11231355"/>
            <a:ext cx="22706410" cy="5162758"/>
          </a:xfrm>
        </p:spPr>
        <p:txBody>
          <a:bodyPr/>
          <a:lstStyle>
            <a:lvl1pPr marL="0" indent="0" algn="ctr">
              <a:buNone/>
              <a:defRPr sz="7483"/>
            </a:lvl1pPr>
            <a:lvl2pPr marL="1425595" indent="0" algn="ctr">
              <a:buNone/>
              <a:defRPr sz="6236"/>
            </a:lvl2pPr>
            <a:lvl3pPr marL="2851191" indent="0" algn="ctr">
              <a:buNone/>
              <a:defRPr sz="5613"/>
            </a:lvl3pPr>
            <a:lvl4pPr marL="4276786" indent="0" algn="ctr">
              <a:buNone/>
              <a:defRPr sz="4989"/>
            </a:lvl4pPr>
            <a:lvl5pPr marL="5702381" indent="0" algn="ctr">
              <a:buNone/>
              <a:defRPr sz="4989"/>
            </a:lvl5pPr>
            <a:lvl6pPr marL="7127977" indent="0" algn="ctr">
              <a:buNone/>
              <a:defRPr sz="4989"/>
            </a:lvl6pPr>
            <a:lvl7pPr marL="8553572" indent="0" algn="ctr">
              <a:buNone/>
              <a:defRPr sz="4989"/>
            </a:lvl7pPr>
            <a:lvl8pPr marL="9979167" indent="0" algn="ctr">
              <a:buNone/>
              <a:defRPr sz="4989"/>
            </a:lvl8pPr>
            <a:lvl9pPr marL="11404763" indent="0" algn="ctr">
              <a:buNone/>
              <a:defRPr sz="498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992F-6D02-42B2-B080-CB1DAE2A65E3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8858-8A21-4B87-B381-A3DA12309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52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992F-6D02-42B2-B080-CB1DAE2A65E3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8858-8A21-4B87-B381-A3DA12309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4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1138480"/>
            <a:ext cx="6528093" cy="181216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1138480"/>
            <a:ext cx="19205838" cy="181216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992F-6D02-42B2-B080-CB1DAE2A65E3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8858-8A21-4B87-B381-A3DA12309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73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992F-6D02-42B2-B080-CB1DAE2A65E3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8858-8A21-4B87-B381-A3DA12309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0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5331063"/>
            <a:ext cx="26112371" cy="8894992"/>
          </a:xfrm>
        </p:spPr>
        <p:txBody>
          <a:bodyPr anchor="b"/>
          <a:lstStyle>
            <a:lvl1pPr>
              <a:defRPr sz="1870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14310205"/>
            <a:ext cx="26112371" cy="4677666"/>
          </a:xfrm>
        </p:spPr>
        <p:txBody>
          <a:bodyPr/>
          <a:lstStyle>
            <a:lvl1pPr marL="0" indent="0">
              <a:buNone/>
              <a:defRPr sz="7483">
                <a:solidFill>
                  <a:schemeClr val="tx1">
                    <a:tint val="82000"/>
                  </a:schemeClr>
                </a:solidFill>
              </a:defRPr>
            </a:lvl1pPr>
            <a:lvl2pPr marL="1425595" indent="0">
              <a:buNone/>
              <a:defRPr sz="6236">
                <a:solidFill>
                  <a:schemeClr val="tx1">
                    <a:tint val="82000"/>
                  </a:schemeClr>
                </a:solidFill>
              </a:defRPr>
            </a:lvl2pPr>
            <a:lvl3pPr marL="2851191" indent="0">
              <a:buNone/>
              <a:defRPr sz="5613">
                <a:solidFill>
                  <a:schemeClr val="tx1">
                    <a:tint val="82000"/>
                  </a:schemeClr>
                </a:solidFill>
              </a:defRPr>
            </a:lvl3pPr>
            <a:lvl4pPr marL="4276786" indent="0">
              <a:buNone/>
              <a:defRPr sz="4989">
                <a:solidFill>
                  <a:schemeClr val="tx1">
                    <a:tint val="82000"/>
                  </a:schemeClr>
                </a:solidFill>
              </a:defRPr>
            </a:lvl4pPr>
            <a:lvl5pPr marL="5702381" indent="0">
              <a:buNone/>
              <a:defRPr sz="4989">
                <a:solidFill>
                  <a:schemeClr val="tx1">
                    <a:tint val="82000"/>
                  </a:schemeClr>
                </a:solidFill>
              </a:defRPr>
            </a:lvl5pPr>
            <a:lvl6pPr marL="7127977" indent="0">
              <a:buNone/>
              <a:defRPr sz="4989">
                <a:solidFill>
                  <a:schemeClr val="tx1">
                    <a:tint val="82000"/>
                  </a:schemeClr>
                </a:solidFill>
              </a:defRPr>
            </a:lvl6pPr>
            <a:lvl7pPr marL="8553572" indent="0">
              <a:buNone/>
              <a:defRPr sz="4989">
                <a:solidFill>
                  <a:schemeClr val="tx1">
                    <a:tint val="82000"/>
                  </a:schemeClr>
                </a:solidFill>
              </a:defRPr>
            </a:lvl7pPr>
            <a:lvl8pPr marL="9979167" indent="0">
              <a:buNone/>
              <a:defRPr sz="4989">
                <a:solidFill>
                  <a:schemeClr val="tx1">
                    <a:tint val="82000"/>
                  </a:schemeClr>
                </a:solidFill>
              </a:defRPr>
            </a:lvl8pPr>
            <a:lvl9pPr marL="11404763" indent="0">
              <a:buNone/>
              <a:defRPr sz="498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992F-6D02-42B2-B080-CB1DAE2A65E3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8858-8A21-4B87-B381-A3DA12309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85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5692400"/>
            <a:ext cx="12866966" cy="13567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5692400"/>
            <a:ext cx="12866966" cy="13567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992F-6D02-42B2-B080-CB1DAE2A65E3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8858-8A21-4B87-B381-A3DA12309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3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138485"/>
            <a:ext cx="26112371" cy="4133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5241960"/>
            <a:ext cx="12807832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7810963"/>
            <a:ext cx="12807832" cy="11488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5241960"/>
            <a:ext cx="12870909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7810963"/>
            <a:ext cx="12870909" cy="11488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992F-6D02-42B2-B080-CB1DAE2A65E3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8858-8A21-4B87-B381-A3DA12309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0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992F-6D02-42B2-B080-CB1DAE2A65E3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8858-8A21-4B87-B381-A3DA12309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44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992F-6D02-42B2-B080-CB1DAE2A65E3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8858-8A21-4B87-B381-A3DA12309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0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3078850"/>
            <a:ext cx="15326827" cy="15196234"/>
          </a:xfrm>
        </p:spPr>
        <p:txBody>
          <a:bodyPr/>
          <a:lstStyle>
            <a:lvl1pPr>
              <a:defRPr sz="9978"/>
            </a:lvl1pPr>
            <a:lvl2pPr>
              <a:defRPr sz="8731"/>
            </a:lvl2pPr>
            <a:lvl3pPr>
              <a:defRPr sz="7483"/>
            </a:lvl3pPr>
            <a:lvl4pPr>
              <a:defRPr sz="6236"/>
            </a:lvl4pPr>
            <a:lvl5pPr>
              <a:defRPr sz="6236"/>
            </a:lvl5pPr>
            <a:lvl6pPr>
              <a:defRPr sz="6236"/>
            </a:lvl6pPr>
            <a:lvl7pPr>
              <a:defRPr sz="6236"/>
            </a:lvl7pPr>
            <a:lvl8pPr>
              <a:defRPr sz="6236"/>
            </a:lvl8pPr>
            <a:lvl9pPr>
              <a:defRPr sz="62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992F-6D02-42B2-B080-CB1DAE2A65E3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8858-8A21-4B87-B381-A3DA12309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95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3078850"/>
            <a:ext cx="15326827" cy="15196234"/>
          </a:xfrm>
        </p:spPr>
        <p:txBody>
          <a:bodyPr anchor="t"/>
          <a:lstStyle>
            <a:lvl1pPr marL="0" indent="0">
              <a:buNone/>
              <a:defRPr sz="9978"/>
            </a:lvl1pPr>
            <a:lvl2pPr marL="1425595" indent="0">
              <a:buNone/>
              <a:defRPr sz="8731"/>
            </a:lvl2pPr>
            <a:lvl3pPr marL="2851191" indent="0">
              <a:buNone/>
              <a:defRPr sz="7483"/>
            </a:lvl3pPr>
            <a:lvl4pPr marL="4276786" indent="0">
              <a:buNone/>
              <a:defRPr sz="6236"/>
            </a:lvl4pPr>
            <a:lvl5pPr marL="5702381" indent="0">
              <a:buNone/>
              <a:defRPr sz="6236"/>
            </a:lvl5pPr>
            <a:lvl6pPr marL="7127977" indent="0">
              <a:buNone/>
              <a:defRPr sz="6236"/>
            </a:lvl6pPr>
            <a:lvl7pPr marL="8553572" indent="0">
              <a:buNone/>
              <a:defRPr sz="6236"/>
            </a:lvl7pPr>
            <a:lvl8pPr marL="9979167" indent="0">
              <a:buNone/>
              <a:defRPr sz="6236"/>
            </a:lvl8pPr>
            <a:lvl9pPr marL="11404763" indent="0">
              <a:buNone/>
              <a:defRPr sz="623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992F-6D02-42B2-B080-CB1DAE2A65E3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8858-8A21-4B87-B381-A3DA12309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39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1138485"/>
            <a:ext cx="26112371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5692400"/>
            <a:ext cx="26112371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B6992F-6D02-42B2-B080-CB1DAE2A65E3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19819457"/>
            <a:ext cx="1021788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D18858-8A21-4B87-B381-A3DA12309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1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51191" rtl="0" eaLnBrk="1" latinLnBrk="0" hangingPunct="1">
        <a:lnSpc>
          <a:spcPct val="90000"/>
        </a:lnSpc>
        <a:spcBef>
          <a:spcPct val="0"/>
        </a:spcBef>
        <a:buNone/>
        <a:defRPr sz="13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2798" indent="-712798" algn="l" defTabSz="2851191" rtl="0" eaLnBrk="1" latinLnBrk="0" hangingPunct="1">
        <a:lnSpc>
          <a:spcPct val="90000"/>
        </a:lnSpc>
        <a:spcBef>
          <a:spcPts val="3118"/>
        </a:spcBef>
        <a:buFont typeface="Arial" panose="020B0604020202020204" pitchFamily="34" charset="0"/>
        <a:buChar char="•"/>
        <a:defRPr sz="8731" kern="1200">
          <a:solidFill>
            <a:schemeClr val="tx1"/>
          </a:solidFill>
          <a:latin typeface="+mn-lt"/>
          <a:ea typeface="+mn-ea"/>
          <a:cs typeface="+mn-cs"/>
        </a:defRPr>
      </a:lvl1pPr>
      <a:lvl2pPr marL="2138393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7483" kern="1200">
          <a:solidFill>
            <a:schemeClr val="tx1"/>
          </a:solidFill>
          <a:latin typeface="+mn-lt"/>
          <a:ea typeface="+mn-ea"/>
          <a:cs typeface="+mn-cs"/>
        </a:defRPr>
      </a:lvl2pPr>
      <a:lvl3pPr marL="3563988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6236" kern="1200">
          <a:solidFill>
            <a:schemeClr val="tx1"/>
          </a:solidFill>
          <a:latin typeface="+mn-lt"/>
          <a:ea typeface="+mn-ea"/>
          <a:cs typeface="+mn-cs"/>
        </a:defRPr>
      </a:lvl3pPr>
      <a:lvl4pPr marL="498958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6415179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84077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926637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10691965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211756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1pPr>
      <a:lvl2pPr marL="1425595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85119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3pPr>
      <a:lvl4pPr marL="4276786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570238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12797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8553572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997916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1404763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FC201E-FBA5-B50D-CDE5-B69A90E92E45}"/>
              </a:ext>
            </a:extLst>
          </p:cNvPr>
          <p:cNvSpPr txBox="1"/>
          <p:nvPr/>
        </p:nvSpPr>
        <p:spPr>
          <a:xfrm>
            <a:off x="0" y="2314574"/>
            <a:ext cx="3027521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Title</a:t>
            </a:r>
            <a:endParaRPr lang="el-GR" sz="9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6000" i="1" dirty="0"/>
              <a:t>Author_1</a:t>
            </a:r>
            <a:r>
              <a:rPr lang="el-GR" sz="6000" i="1" baseline="30000" dirty="0"/>
              <a:t>1</a:t>
            </a:r>
            <a:r>
              <a:rPr lang="el-GR" sz="6000" i="1" dirty="0"/>
              <a:t>, </a:t>
            </a:r>
            <a:r>
              <a:rPr lang="en-US" sz="6000" i="1" dirty="0"/>
              <a:t>Author_2</a:t>
            </a:r>
            <a:r>
              <a:rPr lang="el-GR" sz="6000" i="1" dirty="0"/>
              <a:t> </a:t>
            </a:r>
            <a:r>
              <a:rPr lang="el-GR" sz="6000" i="1" baseline="30000" dirty="0"/>
              <a:t>2</a:t>
            </a:r>
            <a:r>
              <a:rPr lang="el-GR" sz="6000" i="1" dirty="0"/>
              <a:t>, …</a:t>
            </a:r>
          </a:p>
          <a:p>
            <a:pPr algn="ctr"/>
            <a:r>
              <a:rPr lang="el-GR" sz="4000" i="1" baseline="30000" dirty="0"/>
              <a:t>1</a:t>
            </a:r>
            <a:r>
              <a:rPr lang="en-US" sz="4000" i="1" dirty="0"/>
              <a:t>Affiliation_1, </a:t>
            </a:r>
            <a:r>
              <a:rPr lang="en-US" sz="4000" i="1" baseline="30000" dirty="0"/>
              <a:t>2 </a:t>
            </a:r>
            <a:r>
              <a:rPr lang="en-US" sz="4000" i="1" dirty="0"/>
              <a:t>Affiliation_2, …</a:t>
            </a:r>
            <a:r>
              <a:rPr lang="el-GR" sz="4000" i="1" dirty="0"/>
              <a:t> </a:t>
            </a:r>
            <a:endParaRPr lang="en-US" sz="4000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C503B6-8E02-9BFF-3F84-4BD6A9CAB9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581" b="27573"/>
          <a:stretch/>
        </p:blipFill>
        <p:spPr>
          <a:xfrm>
            <a:off x="0" y="0"/>
            <a:ext cx="30275213" cy="231457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53059BE-E651-3072-DA5A-BADD1AEE1CAD}"/>
              </a:ext>
            </a:extLst>
          </p:cNvPr>
          <p:cNvSpPr/>
          <p:nvPr/>
        </p:nvSpPr>
        <p:spPr>
          <a:xfrm>
            <a:off x="0" y="5546228"/>
            <a:ext cx="30275213" cy="158373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8FD5FFB-9861-A4A6-0A1E-CC858CD96A83}"/>
              </a:ext>
            </a:extLst>
          </p:cNvPr>
          <p:cNvGrpSpPr/>
          <p:nvPr/>
        </p:nvGrpSpPr>
        <p:grpSpPr>
          <a:xfrm>
            <a:off x="19679685" y="6946789"/>
            <a:ext cx="10003942" cy="5881690"/>
            <a:chOff x="10135635" y="6335712"/>
            <a:chExt cx="10003942" cy="5881690"/>
          </a:xfrm>
        </p:grpSpPr>
        <p:pic>
          <p:nvPicPr>
            <p:cNvPr id="8" name="Picture 7" descr="A comparison of pie charts&#10;&#10;Description automatically generated">
              <a:extLst>
                <a:ext uri="{FF2B5EF4-FFF2-40B4-BE49-F238E27FC236}">
                  <a16:creationId xmlns:a16="http://schemas.microsoft.com/office/drawing/2014/main" id="{31DA0475-26BA-012C-5CFC-0581C5E34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5635" y="6335712"/>
              <a:ext cx="10003942" cy="535847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FA56A8E-C168-42BD-C0D3-0E8E9C3AFAC7}"/>
                </a:ext>
              </a:extLst>
            </p:cNvPr>
            <p:cNvSpPr txBox="1"/>
            <p:nvPr/>
          </p:nvSpPr>
          <p:spPr>
            <a:xfrm>
              <a:off x="10135635" y="11694182"/>
              <a:ext cx="100039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Fig. 1: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C8D3D78-7C7D-AE4C-E12D-0B0B76A39696}"/>
              </a:ext>
            </a:extLst>
          </p:cNvPr>
          <p:cNvGrpSpPr/>
          <p:nvPr/>
        </p:nvGrpSpPr>
        <p:grpSpPr>
          <a:xfrm>
            <a:off x="19679685" y="14065933"/>
            <a:ext cx="10003942" cy="5917131"/>
            <a:chOff x="10135635" y="13454856"/>
            <a:chExt cx="10003942" cy="5917131"/>
          </a:xfrm>
        </p:grpSpPr>
        <p:pic>
          <p:nvPicPr>
            <p:cNvPr id="15" name="Picture 14" descr="A graph of value and value&#10;&#10;Description automatically generated">
              <a:extLst>
                <a:ext uri="{FF2B5EF4-FFF2-40B4-BE49-F238E27FC236}">
                  <a16:creationId xmlns:a16="http://schemas.microsoft.com/office/drawing/2014/main" id="{2118D353-9724-55DF-D996-3DE8C52A5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5635" y="13454856"/>
              <a:ext cx="10003942" cy="535847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B19CEDD-5F5D-6534-025D-DE8685EB271D}"/>
                </a:ext>
              </a:extLst>
            </p:cNvPr>
            <p:cNvSpPr txBox="1"/>
            <p:nvPr/>
          </p:nvSpPr>
          <p:spPr>
            <a:xfrm>
              <a:off x="10135635" y="18848767"/>
              <a:ext cx="100039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Fig. 2: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104BA26-3EDA-396D-951E-05BC1B0174C4}"/>
              </a:ext>
            </a:extLst>
          </p:cNvPr>
          <p:cNvSpPr txBox="1"/>
          <p:nvPr/>
        </p:nvSpPr>
        <p:spPr>
          <a:xfrm>
            <a:off x="-1" y="5777060"/>
            <a:ext cx="19459575" cy="7002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613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  <a:p>
            <a:endParaRPr lang="en-US" sz="5613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algn="l" defTabSz="2851191" rtl="0" eaLnBrk="1" latinLnBrk="0" hangingPunct="1"/>
            <a:r>
              <a:rPr lang="en-US" sz="5613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Materials &amp; Methods</a:t>
            </a:r>
          </a:p>
          <a:p>
            <a:pPr marL="0" algn="l" defTabSz="2851191" rtl="0" eaLnBrk="1" latinLnBrk="0" hangingPunct="1"/>
            <a:endParaRPr lang="en-US" sz="5613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algn="l" defTabSz="2851191" rtl="0" eaLnBrk="1" latinLnBrk="0" hangingPunct="1"/>
            <a:r>
              <a:rPr lang="en-US" sz="5613" b="1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  <a:p>
            <a:pPr marL="0" algn="l" defTabSz="2851191" rtl="0" eaLnBrk="1" latinLnBrk="0" hangingPunct="1"/>
            <a:endParaRPr lang="en-US" sz="5613" b="1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algn="l" defTabSz="2851191" rtl="0" eaLnBrk="1" latinLnBrk="0" hangingPunct="1"/>
            <a:r>
              <a:rPr lang="en-US" sz="5613" b="1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  <a:p>
            <a:pPr marL="0" algn="l" defTabSz="2851191" rtl="0" eaLnBrk="1" latinLnBrk="0" hangingPunct="1"/>
            <a:endParaRPr lang="en-US" sz="5613" b="1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72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37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Konstantinos-Dimitrios Petrou</dc:creator>
  <cp:lastModifiedBy>Konstantinos-Dimitrios Petrou</cp:lastModifiedBy>
  <cp:revision>7</cp:revision>
  <dcterms:created xsi:type="dcterms:W3CDTF">2024-08-12T15:12:41Z</dcterms:created>
  <dcterms:modified xsi:type="dcterms:W3CDTF">2024-08-13T16:38:30Z</dcterms:modified>
</cp:coreProperties>
</file>